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12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unes Nouvelle-Aquitaine" userId="36d9bc6f-81c1-4c91-baf7-f9411075c154" providerId="ADAL" clId="{1CBCE8CA-0707-4B9C-B783-E8128C78430B}"/>
    <pc:docChg chg="delSld">
      <pc:chgData name="Jeunes Nouvelle-Aquitaine" userId="36d9bc6f-81c1-4c91-baf7-f9411075c154" providerId="ADAL" clId="{1CBCE8CA-0707-4B9C-B783-E8128C78430B}" dt="2024-05-01T19:55:06.319" v="0" actId="47"/>
      <pc:docMkLst>
        <pc:docMk/>
      </pc:docMkLst>
      <pc:sldChg chg="del">
        <pc:chgData name="Jeunes Nouvelle-Aquitaine" userId="36d9bc6f-81c1-4c91-baf7-f9411075c154" providerId="ADAL" clId="{1CBCE8CA-0707-4B9C-B783-E8128C78430B}" dt="2024-05-01T19:55:06.319" v="0" actId="47"/>
        <pc:sldMkLst>
          <pc:docMk/>
          <pc:sldMk cId="3901884262" sldId="271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4D294A-721B-9AB1-A8BB-21F483688E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22E6B19-FCC8-7823-E368-79A9A2BF19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0DD44CD-8CC8-0A08-31B5-4AAAC895F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F9006-2522-471B-BC7E-7147B9BB81B5}" type="datetimeFigureOut">
              <a:rPr lang="fr-FR" smtClean="0"/>
              <a:t>01/05/2024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D1AD315-CC90-5FE8-CA26-C928E9C29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8C53181-C010-BEFE-386E-282F18EB4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C975C-74E0-4589-B1F0-AA681CFB9C4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6295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EF31FD-D47A-E43D-A7E5-132513F67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C91DF59-403A-8809-9121-7ACE63BA17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DF326A1-8BDD-A9D1-AC99-3A053D832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F9006-2522-471B-BC7E-7147B9BB81B5}" type="datetimeFigureOut">
              <a:rPr lang="fr-FR" smtClean="0"/>
              <a:t>01/05/2024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1C052E3-6F2A-7DBB-43EA-99A00CA0D3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7E91CF3-9DE7-C057-C3E1-440A79B86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C975C-74E0-4589-B1F0-AA681CFB9C4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982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E9416F46-6D46-7151-80A3-080AB2C01C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7559C41-F0AF-AF95-CDB7-E1BAD6C67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89A323D-5C0C-F275-B58C-484BF59D5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F9006-2522-471B-BC7E-7147B9BB81B5}" type="datetimeFigureOut">
              <a:rPr lang="fr-FR" smtClean="0"/>
              <a:t>01/05/2024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84617BA-F5D1-384F-79B1-3EB009898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3995E2F-844F-D201-EF39-5B2F6A2FF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C975C-74E0-4589-B1F0-AA681CFB9C4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6051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958912-56F3-E761-0FD6-0DA883F3F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7B9FEF6-8DCF-B55E-224F-BD188AEE9A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A448B2B-573F-5F84-7C38-3027B1D53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F9006-2522-471B-BC7E-7147B9BB81B5}" type="datetimeFigureOut">
              <a:rPr lang="fr-FR" smtClean="0"/>
              <a:t>01/05/2024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06FC331-9933-523A-2490-2F0B0C081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9576D8D-E6F2-84A9-B86F-98CC18DCE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C975C-74E0-4589-B1F0-AA681CFB9C4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1038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CB992C-E60B-96C3-8BDD-5838D1066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7AF4E57-10B1-9659-C08E-5CCCCFEECB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5989EFC-4FA2-AAD6-FDC2-A825ED4FD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F9006-2522-471B-BC7E-7147B9BB81B5}" type="datetimeFigureOut">
              <a:rPr lang="fr-FR" smtClean="0"/>
              <a:t>01/05/2024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5CE0291-0108-82A9-3841-8ECE2AE98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351459E-A8C8-5DC2-8F56-6720E00EE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C975C-74E0-4589-B1F0-AA681CFB9C4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5557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2ECF940-9219-A661-109A-A6DBD6222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0C4A77F-3910-9883-80A4-320661826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54ACD6E-24BA-F6F8-C7F9-A4A3377DFF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DA76593-7A8A-29BF-52A7-31B2A5EF4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F9006-2522-471B-BC7E-7147B9BB81B5}" type="datetimeFigureOut">
              <a:rPr lang="fr-FR" smtClean="0"/>
              <a:t>01/05/2024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EDC920C-386B-F63A-D7CB-629D924D8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5A4A87B-79DF-A247-E7F7-D47881380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C975C-74E0-4589-B1F0-AA681CFB9C4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0202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0FA4AB-3E6A-6391-68F4-8CA4FC3F9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8211D8B-40DC-1E19-040E-5B8AA82B41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BA9EB94-7AA3-1005-290B-92653C8F71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2A85DF-B751-42F8-488D-2004BA1E37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E042713-F384-279F-762A-0BBDA1BF5C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3A4B9BF6-428C-4038-7474-9DD54FD6E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F9006-2522-471B-BC7E-7147B9BB81B5}" type="datetimeFigureOut">
              <a:rPr lang="fr-FR" smtClean="0"/>
              <a:t>01/05/2024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E6A4BDAF-B5D8-E297-370D-F6DC5A133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38837E5-9DA2-9351-3056-CA11C5214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C975C-74E0-4589-B1F0-AA681CFB9C4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5235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9ECF38-D19F-AA24-3CDD-35DF0C5F2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EAF37DEF-1215-FB65-E927-A557E9479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F9006-2522-471B-BC7E-7147B9BB81B5}" type="datetimeFigureOut">
              <a:rPr lang="fr-FR" smtClean="0"/>
              <a:t>01/05/2024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9C4A3AE-C5FC-A206-57E8-B3D7EBFC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9444782-4BB5-5191-8581-FFAE8D746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C975C-74E0-4589-B1F0-AA681CFB9C4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7363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630C2E1C-C49B-3B48-0339-AE5114EB4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F9006-2522-471B-BC7E-7147B9BB81B5}" type="datetimeFigureOut">
              <a:rPr lang="fr-FR" smtClean="0"/>
              <a:t>01/05/2024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3BE7FD6-4766-4E10-9FA6-181F4C4AC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EF3F21-28FA-5554-5ED1-FBF5B0E10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C975C-74E0-4589-B1F0-AA681CFB9C4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9515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EE99BD8-EC16-E895-BE55-879B7C0A1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9CE78D-D5A3-550F-89B5-36ABC23B3A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7DCA047-4BAC-EB1B-F9F3-FD93B8DE12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87B4571-DB7E-96BD-8FBA-F18764460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F9006-2522-471B-BC7E-7147B9BB81B5}" type="datetimeFigureOut">
              <a:rPr lang="fr-FR" smtClean="0"/>
              <a:t>01/05/2024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D91CD4E-26D1-A729-93E2-D2760DBF5A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08BA527-3C60-CC0E-2085-134ABBCC1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C975C-74E0-4589-B1F0-AA681CFB9C4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1627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6AD268-0BE4-32B4-E0C5-3E4DC19D9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61BA86AA-0321-B469-23D9-635B4DFFFD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43EF75D-51D2-3684-F121-62F4FF7170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8A6878C-F1B3-CAFD-88E4-05CC582BA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F9006-2522-471B-BC7E-7147B9BB81B5}" type="datetimeFigureOut">
              <a:rPr lang="fr-FR" smtClean="0"/>
              <a:t>01/05/2024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41F394A-D0A4-BBDC-A29A-27F81F9A0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F124B3F-4D80-DA65-BBA5-8414E9934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C975C-74E0-4589-B1F0-AA681CFB9C4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4420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047CCB48-3AA1-E8FF-C294-6A0126F78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391DCAD-029B-C3A6-5E52-817C37758A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2D53220-8F67-0F36-E7F9-4078343ADD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7F9006-2522-471B-BC7E-7147B9BB81B5}" type="datetimeFigureOut">
              <a:rPr lang="fr-FR" smtClean="0"/>
              <a:t>01/05/2024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65F105-4048-31DF-8A52-C4C096FCBC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39BFCF1-BA16-8D23-FA42-E1021EA714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8C975C-74E0-4589-B1F0-AA681CFB9C4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5125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4DC911-9E4C-7255-C192-3285581F68F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sz="7200" b="1" dirty="0">
                <a:solidFill>
                  <a:srgbClr val="FF0000"/>
                </a:solidFill>
              </a:rPr>
              <a:t>SEJOUR </a:t>
            </a:r>
            <a:r>
              <a:rPr lang="fr-FR" sz="7200" b="1" dirty="0" err="1">
                <a:solidFill>
                  <a:srgbClr val="FF0000"/>
                </a:solidFill>
              </a:rPr>
              <a:t>Co.Reg</a:t>
            </a:r>
            <a:r>
              <a:rPr lang="fr-FR" sz="7200" b="1" dirty="0">
                <a:solidFill>
                  <a:srgbClr val="FF0000"/>
                </a:solidFill>
              </a:rPr>
              <a:t>. 2024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F80B966-78F5-E5FA-6746-DE128215EC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708705"/>
          </a:xfrm>
        </p:spPr>
        <p:txBody>
          <a:bodyPr/>
          <a:lstStyle/>
          <a:p>
            <a:r>
              <a:rPr lang="fr-FR" sz="4000" b="1" i="1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Samedi du 06 au samedi 13 Juillet 2024</a:t>
            </a:r>
            <a:endParaRPr lang="fr-FR" sz="4000" i="1" kern="150" dirty="0">
              <a:effectLst/>
              <a:latin typeface="Calibri" panose="020F0502020204030204" pitchFamily="34" charset="0"/>
              <a:ea typeface="Calibri" panose="020F0502020204030204" pitchFamily="34" charset="0"/>
              <a:cs typeface="F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060904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D1B28FF-9A74-5513-403C-59DC9FABE0CE}"/>
              </a:ext>
            </a:extLst>
          </p:cNvPr>
          <p:cNvSpPr txBox="1"/>
          <p:nvPr/>
        </p:nvSpPr>
        <p:spPr>
          <a:xfrm>
            <a:off x="3545840" y="541774"/>
            <a:ext cx="526288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400" b="1" dirty="0">
                <a:solidFill>
                  <a:srgbClr val="FF0000"/>
                </a:solidFill>
              </a:rPr>
              <a:t>MERCREDI 10 JUILLET</a:t>
            </a:r>
            <a:endParaRPr lang="fr-FR" sz="44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D43A3E0-7950-C19D-CB46-DF6FC3BD38B3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962660" y="1572260"/>
            <a:ext cx="3190240" cy="1856740"/>
          </a:xfrm>
          <a:prstGeom prst="rect">
            <a:avLst/>
          </a:prstGeom>
          <a:noFill/>
          <a:ln>
            <a:noFill/>
            <a:prstDash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47A55B0-1664-7576-9BD5-7C82AF673C33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962660" y="4171831"/>
            <a:ext cx="3215640" cy="1859915"/>
          </a:xfrm>
          <a:prstGeom prst="rect">
            <a:avLst/>
          </a:prstGeom>
          <a:noFill/>
          <a:ln>
            <a:noFill/>
            <a:prstDash/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AEFC33C3-D83A-8628-F688-01539BD8DB54}"/>
              </a:ext>
            </a:extLst>
          </p:cNvPr>
          <p:cNvSpPr txBox="1"/>
          <p:nvPr/>
        </p:nvSpPr>
        <p:spPr>
          <a:xfrm>
            <a:off x="5455920" y="1342270"/>
            <a:ext cx="6096000" cy="5416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fr-FR" sz="11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Parcours Moussais la batailles et vieux Poitiers 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1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 8h à 8h30 Petit déjeuner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1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8h45 à 9h Vaisselle groupe 4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1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9h15 Départ groupes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1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10h /12h Logistique repas et pains à aller chercher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1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13h Repas suivi de Vaisselle groupe 4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1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Apres midi activités, jeux, piscines, voir pour tournois internes (Volley, Badminton,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1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Foot) ou repos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1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16h30 à 17h15 gouté  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1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18h30 briefings adultes et apéro (Tivoli 1)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1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18h30 « Apéro JEF »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1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      Les jeunes de plus de 16ans et les JEF prennent en charge ce moment avec les jeunes (Tivoli 2 et 3)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1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19h Repas suivi de Vaisselle groupe 5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1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21h Jeux de société (président, belotes, tarots), Papotage, musique etc…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1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22H Coucher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1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22h30 plus aucun bruit afin de respecter les campeurs aux alentours et aussi un bon repos des plus petits.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1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Si des ados envisagent de veiller un peu plus cela se fera hors des zones de sommeil des campeurs a voir si des encadrants seront disponible pour les accompagnés plus loin mais surtout jamais des jeunes seuls.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1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22h15 Moment d’échanges entre adultes …vigilance concernant le bruit</a:t>
            </a:r>
          </a:p>
        </p:txBody>
      </p:sp>
    </p:spTree>
    <p:extLst>
      <p:ext uri="{BB962C8B-B14F-4D97-AF65-F5344CB8AC3E}">
        <p14:creationId xmlns:p14="http://schemas.microsoft.com/office/powerpoint/2010/main" val="30826110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2E52902-ED78-657F-08E5-DE7FBC8AE86C}"/>
              </a:ext>
            </a:extLst>
          </p:cNvPr>
          <p:cNvSpPr txBox="1"/>
          <p:nvPr/>
        </p:nvSpPr>
        <p:spPr>
          <a:xfrm>
            <a:off x="4287520" y="673854"/>
            <a:ext cx="412496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400" b="1" dirty="0">
                <a:solidFill>
                  <a:srgbClr val="FF0000"/>
                </a:solidFill>
              </a:rPr>
              <a:t>JEUDI 11 JUILLET</a:t>
            </a:r>
            <a:endParaRPr lang="fr-FR" sz="44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E44585E-DC64-5122-F3F0-CACB0FE92B04}"/>
              </a:ext>
            </a:extLst>
          </p:cNvPr>
          <p:cNvSpPr txBox="1"/>
          <p:nvPr/>
        </p:nvSpPr>
        <p:spPr>
          <a:xfrm>
            <a:off x="772160" y="2519681"/>
            <a:ext cx="4378960" cy="28623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7h45 à 8h15 Petit déjeuner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8h15 à 8h45 Vaisselle groupe 5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Relais des véhicules de 8h45 à 9h30 Saint Cyr /Futuroscope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10h à 22h45 Journée au Futuroscope  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1 Encadrant pour 3 jeunes maximum (Possibilité de faire des groupes plus important)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12h30 Navette de 10 encadrants pour le piquenique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19h30 Navette de 10 encadrants pour le piquenique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Relais des véhicules de 22h45 à 23h30 Saint Cyr /Futuroscope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Arrivée à Saint Cyr dans le calme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8B1565D-54DD-B2BA-0BCA-A70C6E246A77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537201" y="2275426"/>
            <a:ext cx="6432550" cy="3350895"/>
          </a:xfrm>
          <a:prstGeom prst="rect">
            <a:avLst/>
          </a:prstGeom>
          <a:noFill/>
          <a:ln>
            <a:noFill/>
            <a:prstDash/>
          </a:ln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64189AC3-58A4-705F-CE71-3C4FD3604F77}"/>
              </a:ext>
            </a:extLst>
          </p:cNvPr>
          <p:cNvSpPr txBox="1"/>
          <p:nvPr/>
        </p:nvSpPr>
        <p:spPr>
          <a:xfrm>
            <a:off x="1981200" y="1667311"/>
            <a:ext cx="29667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002060"/>
                </a:solidFill>
              </a:rPr>
              <a:t>JOURNEE TOURISME</a:t>
            </a:r>
            <a:endParaRPr lang="fr-FR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27363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ADC91BE-72BA-B1A1-43D8-35692168F540}"/>
              </a:ext>
            </a:extLst>
          </p:cNvPr>
          <p:cNvSpPr txBox="1"/>
          <p:nvPr/>
        </p:nvSpPr>
        <p:spPr>
          <a:xfrm>
            <a:off x="3576320" y="572254"/>
            <a:ext cx="550672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400" b="1" dirty="0">
                <a:solidFill>
                  <a:srgbClr val="FF0000"/>
                </a:solidFill>
              </a:rPr>
              <a:t>VENDREDI 12 JUILLET</a:t>
            </a:r>
            <a:endParaRPr lang="fr-FR" sz="44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2F91D40-06BA-32B9-7A67-6760324747A9}"/>
              </a:ext>
            </a:extLst>
          </p:cNvPr>
          <p:cNvSpPr txBox="1"/>
          <p:nvPr/>
        </p:nvSpPr>
        <p:spPr>
          <a:xfrm>
            <a:off x="5648960" y="1382910"/>
            <a:ext cx="5933440" cy="5239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Foret Moulières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8h à 8h30 Petit déjeuner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8h45 à 9h Vaisselle groupe 5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9h15 Départ groupes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10h /12h Logistique repas et pains à aller chercher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13h Repas suivi de Vaisselle groupe 6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Apres midi activités, jeux, piscines, voir pour tournois internes (Volley, Badminton, foot) ou repos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16h30 à 17h15 gouté  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18h30 « Apéro commun »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19h soirée grillade suivi de Vaisselle groupe 6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21h Veiller de clôture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22H 30 Coucher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23h plus aucun bruit afin de respecter les campeurs aux alentours et aussi un bon repos des plus petits.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Si des ados envisagent de veiller un peu plus cela se fera hors des zones de sommeil des campeurs a voir si des encadrants seront disponible pour les accompagnés plus loin mais surtout jamais des jeunes seuls.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23h15 Moment d’échanges entre adultes …vigilance concernant le bruit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03D1730-1F97-993C-CCAA-6C50CB63E5AE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267335" y="1253490"/>
            <a:ext cx="5381625" cy="5167630"/>
          </a:xfrm>
          <a:prstGeom prst="rect">
            <a:avLst/>
          </a:prstGeom>
          <a:noFill/>
          <a:ln>
            <a:noFill/>
            <a:prstDash/>
          </a:ln>
        </p:spPr>
      </p:pic>
    </p:spTree>
    <p:extLst>
      <p:ext uri="{BB962C8B-B14F-4D97-AF65-F5344CB8AC3E}">
        <p14:creationId xmlns:p14="http://schemas.microsoft.com/office/powerpoint/2010/main" val="11183688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EF6F8C8A-65A5-C6EC-DBD9-424B1A579BAE}"/>
              </a:ext>
            </a:extLst>
          </p:cNvPr>
          <p:cNvSpPr txBox="1"/>
          <p:nvPr/>
        </p:nvSpPr>
        <p:spPr>
          <a:xfrm>
            <a:off x="3774440" y="572254"/>
            <a:ext cx="464312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400" b="1" dirty="0">
                <a:solidFill>
                  <a:srgbClr val="FF0000"/>
                </a:solidFill>
              </a:rPr>
              <a:t>SAMEDI 13 JUILLET</a:t>
            </a:r>
            <a:endParaRPr lang="fr-FR" sz="44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8639C62-13A2-B2EA-B777-8451943687F7}"/>
              </a:ext>
            </a:extLst>
          </p:cNvPr>
          <p:cNvSpPr txBox="1"/>
          <p:nvPr/>
        </p:nvSpPr>
        <p:spPr>
          <a:xfrm>
            <a:off x="1203960" y="2409752"/>
            <a:ext cx="5140960" cy="30130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8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8h à 8h30 Petit déjeuner</a:t>
            </a:r>
            <a:endParaRPr lang="fr-FR" sz="1600" kern="150" dirty="0">
              <a:effectLst/>
              <a:latin typeface="Calibri" panose="020F0502020204030204" pitchFamily="34" charset="0"/>
              <a:ea typeface="Calibri" panose="020F0502020204030204" pitchFamily="34" charset="0"/>
              <a:cs typeface="F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8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8h45 à 9h Vaisselle groupe 6</a:t>
            </a:r>
            <a:endParaRPr lang="fr-FR" sz="1600" kern="150" dirty="0">
              <a:effectLst/>
              <a:latin typeface="Calibri" panose="020F0502020204030204" pitchFamily="34" charset="0"/>
              <a:ea typeface="Calibri" panose="020F0502020204030204" pitchFamily="34" charset="0"/>
              <a:cs typeface="F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8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De 9h à 11h30 Démontage et rangement camp</a:t>
            </a:r>
            <a:endParaRPr lang="fr-FR" sz="1600" kern="150" dirty="0">
              <a:effectLst/>
              <a:latin typeface="Calibri" panose="020F0502020204030204" pitchFamily="34" charset="0"/>
              <a:ea typeface="Calibri" panose="020F0502020204030204" pitchFamily="34" charset="0"/>
              <a:cs typeface="F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8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11h30 Repas en commun (Grillades, Chips, fruits)</a:t>
            </a:r>
            <a:endParaRPr lang="fr-FR" sz="1600" kern="150" dirty="0">
              <a:effectLst/>
              <a:latin typeface="Calibri" panose="020F0502020204030204" pitchFamily="34" charset="0"/>
              <a:ea typeface="Calibri" panose="020F0502020204030204" pitchFamily="34" charset="0"/>
              <a:cs typeface="F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8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14h Dispersion chacun retourne chez lui</a:t>
            </a:r>
            <a:endParaRPr lang="fr-FR" sz="1600" kern="150" dirty="0">
              <a:effectLst/>
              <a:latin typeface="Calibri" panose="020F0502020204030204" pitchFamily="34" charset="0"/>
              <a:ea typeface="Calibri" panose="020F0502020204030204" pitchFamily="34" charset="0"/>
              <a:cs typeface="F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8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14h à 17h si des volontaires peuvent rester pour rapatrier toute la logistique  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endParaRPr lang="fr-FR" sz="1600" kern="150" dirty="0">
              <a:effectLst/>
              <a:latin typeface="Calibri" panose="020F0502020204030204" pitchFamily="34" charset="0"/>
              <a:ea typeface="Calibri" panose="020F0502020204030204" pitchFamily="34" charset="0"/>
              <a:cs typeface="F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22DCFDE-967F-790C-84EB-BCDB48DA44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4132" y="1513840"/>
            <a:ext cx="4788748" cy="451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792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33CEA2-D659-0D0D-3564-D993098189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2780" y="548005"/>
            <a:ext cx="3266440" cy="1325563"/>
          </a:xfrm>
        </p:spPr>
        <p:txBody>
          <a:bodyPr/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SAINT CYR 86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504D580-1F51-5635-C706-B8884EA56FCB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584960" y="1748154"/>
            <a:ext cx="9540240" cy="4398646"/>
          </a:xfrm>
          <a:prstGeom prst="rect">
            <a:avLst/>
          </a:prstGeom>
          <a:noFill/>
          <a:ln>
            <a:noFill/>
            <a:prstDash/>
          </a:ln>
        </p:spPr>
      </p:pic>
    </p:spTree>
    <p:extLst>
      <p:ext uri="{BB962C8B-B14F-4D97-AF65-F5344CB8AC3E}">
        <p14:creationId xmlns:p14="http://schemas.microsoft.com/office/powerpoint/2010/main" val="74392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6C7B0CD-BF80-CC0C-A7D9-E9A0B6EE9499}"/>
              </a:ext>
            </a:extLst>
          </p:cNvPr>
          <p:cNvSpPr txBox="1"/>
          <p:nvPr/>
        </p:nvSpPr>
        <p:spPr>
          <a:xfrm>
            <a:off x="1280160" y="1370979"/>
            <a:ext cx="8829040" cy="36688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3200" b="1" u="sng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Organisation</a:t>
            </a:r>
            <a:r>
              <a:rPr lang="fr-FR" sz="3200" b="1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 </a:t>
            </a:r>
            <a:r>
              <a:rPr lang="fr-FR" sz="3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: Comité régional de cyclotourisme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800" b="1" u="sng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Appuis et soutient</a:t>
            </a:r>
            <a:r>
              <a:rPr lang="fr-FR" sz="1800" u="sng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 </a:t>
            </a:r>
            <a:r>
              <a:rPr lang="fr-FR" sz="18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: Ecoles FF vélo de la Vienne (Migné-Auxances, Saint Georges et </a:t>
            </a:r>
            <a:r>
              <a:rPr lang="fr-FR" sz="1800" kern="1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Availles</a:t>
            </a:r>
            <a:r>
              <a:rPr lang="fr-FR" sz="18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) et commission jeunes </a:t>
            </a:r>
            <a:r>
              <a:rPr lang="fr-FR" sz="1800" kern="1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CoDep</a:t>
            </a:r>
            <a:r>
              <a:rPr lang="fr-FR" sz="18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 86  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800" b="1" u="sng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Réalisation des parcours</a:t>
            </a:r>
            <a:r>
              <a:rPr lang="fr-FR" sz="18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 : Moniteurs et Initiateurs proche du site.</a:t>
            </a:r>
            <a:endParaRPr lang="fr-FR" sz="1400" kern="150" dirty="0">
              <a:effectLst/>
              <a:latin typeface="Calibri" panose="020F0502020204030204" pitchFamily="34" charset="0"/>
              <a:ea typeface="Calibri" panose="020F0502020204030204" pitchFamily="34" charset="0"/>
              <a:cs typeface="F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800" b="1" u="sng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Hébergements</a:t>
            </a:r>
            <a:r>
              <a:rPr lang="fr-FR" sz="18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 : Tentes + 2 camping car +Branchement électrique</a:t>
            </a:r>
            <a:endParaRPr lang="fr-FR" sz="1400" kern="150" dirty="0">
              <a:effectLst/>
              <a:latin typeface="Calibri" panose="020F0502020204030204" pitchFamily="34" charset="0"/>
              <a:ea typeface="Calibri" panose="020F0502020204030204" pitchFamily="34" charset="0"/>
              <a:cs typeface="F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800" b="1" u="sng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Repas </a:t>
            </a:r>
            <a:r>
              <a:rPr lang="fr-FR" sz="1800" b="1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:</a:t>
            </a:r>
            <a:r>
              <a:rPr lang="fr-FR" sz="18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 Sous 3 Tivoli de 3mx6m</a:t>
            </a:r>
            <a:endParaRPr lang="fr-FR" sz="1400" kern="150" dirty="0">
              <a:effectLst/>
              <a:latin typeface="Calibri" panose="020F0502020204030204" pitchFamily="34" charset="0"/>
              <a:ea typeface="Calibri" panose="020F0502020204030204" pitchFamily="34" charset="0"/>
              <a:cs typeface="F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800" b="1" u="sng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Repas Midi et soir</a:t>
            </a:r>
            <a:r>
              <a:rPr lang="fr-FR" sz="1800" b="1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 :</a:t>
            </a:r>
            <a:r>
              <a:rPr lang="fr-FR" sz="18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 Traiteur délice gourmand de Migné-Auxances</a:t>
            </a:r>
            <a:endParaRPr lang="fr-FR" sz="1400" kern="150" dirty="0">
              <a:effectLst/>
              <a:latin typeface="Calibri" panose="020F0502020204030204" pitchFamily="34" charset="0"/>
              <a:ea typeface="Calibri" panose="020F0502020204030204" pitchFamily="34" charset="0"/>
              <a:cs typeface="F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800" b="1" u="sng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Petit déjeuner</a:t>
            </a:r>
            <a:r>
              <a:rPr lang="fr-FR" sz="1800" b="1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 :</a:t>
            </a:r>
            <a:r>
              <a:rPr lang="fr-FR" sz="18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 Gérer par les encadrants</a:t>
            </a:r>
            <a:endParaRPr lang="fr-FR" sz="1400" kern="150" dirty="0">
              <a:effectLst/>
              <a:latin typeface="Calibri" panose="020F0502020204030204" pitchFamily="34" charset="0"/>
              <a:ea typeface="Calibri" panose="020F0502020204030204" pitchFamily="34" charset="0"/>
              <a:cs typeface="F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800" b="1" u="sng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Estimations</a:t>
            </a:r>
            <a:r>
              <a:rPr lang="fr-FR" sz="1800" b="1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 :</a:t>
            </a:r>
            <a:r>
              <a:rPr lang="fr-FR" sz="18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 50 à 60 Jeunes et entre 20 et 30 encadrants (Tous diplômés de la </a:t>
            </a:r>
            <a:r>
              <a:rPr lang="fr-FR" sz="1800" kern="1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FFvélo</a:t>
            </a:r>
            <a:r>
              <a:rPr lang="fr-FR" sz="18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).</a:t>
            </a:r>
            <a:endParaRPr lang="fr-FR" sz="1400" kern="150" dirty="0">
              <a:effectLst/>
              <a:latin typeface="Calibri" panose="020F0502020204030204" pitchFamily="34" charset="0"/>
              <a:ea typeface="Calibri" panose="020F0502020204030204" pitchFamily="34" charset="0"/>
              <a:cs typeface="F"/>
            </a:endParaRPr>
          </a:p>
        </p:txBody>
      </p:sp>
    </p:spTree>
    <p:extLst>
      <p:ext uri="{BB962C8B-B14F-4D97-AF65-F5344CB8AC3E}">
        <p14:creationId xmlns:p14="http://schemas.microsoft.com/office/powerpoint/2010/main" val="3632928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6BB0C1A2-8D13-222C-2706-73ECA3F04B13}"/>
              </a:ext>
            </a:extLst>
          </p:cNvPr>
          <p:cNvSpPr txBox="1"/>
          <p:nvPr/>
        </p:nvSpPr>
        <p:spPr>
          <a:xfrm>
            <a:off x="965200" y="2207544"/>
            <a:ext cx="10027920" cy="3146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800" b="1" u="sng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PERSONNES FACILEMENT IDENTIFIABLE POUR LES JEUNES  « LOGISTIQUE et COORDINATION »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kern="150" dirty="0"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Un roulement pourra être réalisé et tous les encadrants seront impliqués dans l’organisation journalière</a:t>
            </a:r>
            <a:endParaRPr lang="fr-FR" sz="1800" kern="150" dirty="0">
              <a:effectLst/>
              <a:latin typeface="Calibri" panose="020F0502020204030204" pitchFamily="34" charset="0"/>
              <a:ea typeface="Calibri" panose="020F0502020204030204" pitchFamily="34" charset="0"/>
              <a:cs typeface="F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endParaRPr lang="fr-FR" b="1" u="sng" kern="150" dirty="0">
              <a:latin typeface="Calibri" panose="020F0502020204030204" pitchFamily="34" charset="0"/>
              <a:ea typeface="Calibri" panose="020F0502020204030204" pitchFamily="34" charset="0"/>
              <a:cs typeface="F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800" b="1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                 </a:t>
            </a:r>
            <a:r>
              <a:rPr lang="fr-FR" sz="18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1 Encadrant restant sur le camp pour rester avec des jeunes fatigués (Roulement)</a:t>
            </a:r>
            <a:endParaRPr lang="fr-FR" sz="1400" kern="150" dirty="0">
              <a:effectLst/>
              <a:latin typeface="Calibri" panose="020F0502020204030204" pitchFamily="34" charset="0"/>
              <a:ea typeface="Calibri" panose="020F0502020204030204" pitchFamily="34" charset="0"/>
              <a:cs typeface="F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8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	2  Minimum REFERENTS Encadrant(s) ou adulte(s) logistique </a:t>
            </a:r>
            <a:r>
              <a:rPr lang="fr-FR" sz="14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(Navette courses, navette chez le traiteur)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kern="150" dirty="0"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                 1 RESPONSABLE DE SEJOUR  </a:t>
            </a:r>
            <a:endParaRPr lang="fr-FR" sz="1400" kern="150" dirty="0">
              <a:effectLst/>
              <a:latin typeface="Calibri" panose="020F0502020204030204" pitchFamily="34" charset="0"/>
              <a:ea typeface="Calibri" panose="020F0502020204030204" pitchFamily="34" charset="0"/>
              <a:cs typeface="F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8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	(</a:t>
            </a:r>
            <a:r>
              <a:rPr lang="fr-FR" sz="14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Définir le responsable du séjour si le DRJ est absent (Des encadrants disposent de diplômes BPJEPS, BAFA et BAFAD)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                1 Encadrant soignant comme pour les SNEJ</a:t>
            </a:r>
          </a:p>
        </p:txBody>
      </p:sp>
    </p:spTree>
    <p:extLst>
      <p:ext uri="{BB962C8B-B14F-4D97-AF65-F5344CB8AC3E}">
        <p14:creationId xmlns:p14="http://schemas.microsoft.com/office/powerpoint/2010/main" val="29848281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7E75AB2-A560-FA14-9E82-9101F2F0FA0E}"/>
              </a:ext>
            </a:extLst>
          </p:cNvPr>
          <p:cNvSpPr txBox="1"/>
          <p:nvPr/>
        </p:nvSpPr>
        <p:spPr>
          <a:xfrm>
            <a:off x="985520" y="1466444"/>
            <a:ext cx="10993120" cy="39020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3200" b="1" u="sng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Projet du séjour</a:t>
            </a:r>
            <a:r>
              <a:rPr lang="fr-FR" sz="3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 : 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20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Sortie VTT les 	: dimanche, Lundi, Mardi, Mercredi et Vendredi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20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                               : Journée touristique au Futuroscope le jeudi.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endParaRPr lang="fr-FR" sz="2000" kern="150" dirty="0">
              <a:latin typeface="Calibri" panose="020F0502020204030204" pitchFamily="34" charset="0"/>
              <a:ea typeface="Calibri" panose="020F0502020204030204" pitchFamily="34" charset="0"/>
              <a:cs typeface="F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20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Les possibles        : </a:t>
            </a:r>
            <a:r>
              <a:rPr lang="fr-FR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- A proximité : Refuge LPO (Voir si possibilité intervenant).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                                 	 - A proximité : Site de Moussais la batailles.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                                    - Faune et Flore très riche sur le site et alentour (Voir si intervenant interne ou externe).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		 - Le cycle de l’eau (Voir si intervenant externe ou en interne Pascal travaillant à EDV)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                       	 - Vivre ensemble et vivre en collectivité.</a:t>
            </a:r>
          </a:p>
        </p:txBody>
      </p:sp>
    </p:spTree>
    <p:extLst>
      <p:ext uri="{BB962C8B-B14F-4D97-AF65-F5344CB8AC3E}">
        <p14:creationId xmlns:p14="http://schemas.microsoft.com/office/powerpoint/2010/main" val="32485747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7A4521-0BAF-D66D-BD05-37690A97E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7300" y="507365"/>
            <a:ext cx="4597400" cy="1325563"/>
          </a:xfrm>
        </p:spPr>
        <p:txBody>
          <a:bodyPr/>
          <a:lstStyle/>
          <a:p>
            <a:r>
              <a:rPr lang="fr-FR" b="1" dirty="0">
                <a:solidFill>
                  <a:srgbClr val="FF0000"/>
                </a:solidFill>
              </a:rPr>
              <a:t>SAMEDI 06 JUILLET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C72A0DA-CEA0-8799-03F1-8106F55FCC12}"/>
              </a:ext>
            </a:extLst>
          </p:cNvPr>
          <p:cNvSpPr txBox="1"/>
          <p:nvPr/>
        </p:nvSpPr>
        <p:spPr>
          <a:xfrm>
            <a:off x="751840" y="1513840"/>
            <a:ext cx="5730240" cy="4511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4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Montage des Tivoli, installation du camp à partir de 9h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4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Arrivée des délégations départementales dans la journée à partir de 11h  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4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Pour ceux déjà arrivée pique-nique tirer du sac vers 12h30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4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Objectif : Tentes, logistique installation finie pour 17h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4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Activités diverses jusqu’à 18h30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4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18h30 briefings adultes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4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19h briefing de bienvenu aux jeunes avec pot d’accueil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4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19h45 Repas en commun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4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          Chacun emporte une spécialité (Jeune et adultes)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4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          Grillades chips à prévoir et gérer par les adultes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4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21h Vaisselles groupe 1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4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22H Coucher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4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22h30 plus aucun bruit afin de respecter les campeurs aux alentours et aussi un bon repos des plus petits.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1E71A5C-6573-B15C-F3CE-69A28EADC8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4132" y="1513840"/>
            <a:ext cx="4788748" cy="451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4970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A5F3C3C-F39E-6EE2-5AE5-440FE9A61763}"/>
              </a:ext>
            </a:extLst>
          </p:cNvPr>
          <p:cNvSpPr txBox="1"/>
          <p:nvPr/>
        </p:nvSpPr>
        <p:spPr>
          <a:xfrm>
            <a:off x="3053080" y="419854"/>
            <a:ext cx="565912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400" b="1" dirty="0">
                <a:solidFill>
                  <a:srgbClr val="FF0000"/>
                </a:solidFill>
              </a:rPr>
              <a:t>DIMANCHE  07 JUILLET</a:t>
            </a:r>
            <a:endParaRPr lang="fr-FR" sz="44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CCD0B48-4890-E6B0-AE88-CCD2784DDBFE}"/>
              </a:ext>
            </a:extLst>
          </p:cNvPr>
          <p:cNvSpPr txBox="1"/>
          <p:nvPr/>
        </p:nvSpPr>
        <p:spPr>
          <a:xfrm>
            <a:off x="6045199" y="1189295"/>
            <a:ext cx="5755641" cy="5239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8h à 8h45 Petit déjeuner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8h45 à 9h15 Vaisselle groupe 1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9h30 Départ groupes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10h30 /12h Logistique repas et pains à aller chercher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13h Repas suivi de Vaisselle groupe 1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Apres midi activités jeux, piscines, voir pour tournois internes (Volley, Badminton, foot) ou repos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16h30 à 17h15 gouté  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18h30 briefings adultes et apéro (Tivoli 1)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18h30 « Apéro JEF »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      Les jeunes de plus de 16ans et les JEF prennent en charge ce moment avec les jeunes 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19h Repas suivi de Vaisselle groupe 2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21h Jeux de société (président, belotes, tarots), Papotage, musique etc…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22H Coucher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Si des ados envisagent de veiller un peu plus cela se fera hors des zones de sommeil des campeurs a voir si des encadrants seront disponible pour les accompagnés plus loin mais surtout jamais des jeunes seuls.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22h30 plus aucun bruit afin de respecter les campeurs aux alentours et aussi un bon repos des plus petits.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D0DCCFD-5FAF-ECEC-BCCF-3BC9FB34AE0E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395605" y="1189295"/>
            <a:ext cx="5420995" cy="5384225"/>
          </a:xfrm>
          <a:prstGeom prst="rect">
            <a:avLst/>
          </a:prstGeom>
          <a:noFill/>
          <a:ln>
            <a:noFill/>
            <a:prstDash/>
          </a:ln>
        </p:spPr>
      </p:pic>
    </p:spTree>
    <p:extLst>
      <p:ext uri="{BB962C8B-B14F-4D97-AF65-F5344CB8AC3E}">
        <p14:creationId xmlns:p14="http://schemas.microsoft.com/office/powerpoint/2010/main" val="5491707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B13A478D-7A9F-6719-BE5F-01C96EAD1814}"/>
              </a:ext>
            </a:extLst>
          </p:cNvPr>
          <p:cNvSpPr txBox="1"/>
          <p:nvPr/>
        </p:nvSpPr>
        <p:spPr>
          <a:xfrm>
            <a:off x="3957320" y="714494"/>
            <a:ext cx="427736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400" b="1" dirty="0">
                <a:solidFill>
                  <a:srgbClr val="FF0000"/>
                </a:solidFill>
              </a:rPr>
              <a:t>LUNDI 08 JUILLET</a:t>
            </a:r>
            <a:endParaRPr lang="fr-FR" sz="44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0DB7962-FE86-FBB4-751A-D02EFBD6957A}"/>
              </a:ext>
            </a:extLst>
          </p:cNvPr>
          <p:cNvSpPr txBox="1"/>
          <p:nvPr/>
        </p:nvSpPr>
        <p:spPr>
          <a:xfrm>
            <a:off x="5750560" y="1483935"/>
            <a:ext cx="6837680" cy="50045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4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                                       Sortie sur la journée pique nique à Cenon          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1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8h à 8h30 Petit déjeuner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1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8h45 à 9h Vaisselle groupe 2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1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9h15 Départ groupes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1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10h /12h Logistique repas et pains à aller chercher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1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13h Repas suivi de Vaisselle groupe 2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1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Apres midi activités, jeux, piscines, voir pour tournois internes (Volley, Badminton, foot) ou repos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1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16h30 à 17h15 gouté  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1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18h30 briefings adultes et apéro (Tivoli 1)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1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18h30 « Apéro JEF »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1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      Les jeunes de plus de 16ans et les JEF prennent en charge ce moment avec les jeunes (Tivoli 2 et 3)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1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19h Repas suivi de Vaisselle groupe 3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1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21h Jeux de société (président, belotes, tarots), Papotage, musique etc…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1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22H Coucher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1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22h30 plus aucun bruit afin de respecter les campeurs aux alentours et aussi un bon repos des plus petits.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1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Si des ados envisagent de veiller un peu plus cela se fera hors des zones de sommeil des campeurs a voir si des encadrants seront disponible pour les accompagnés plus loin mais surtout jamais des jeunes seuls.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1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22h15 Moment d’échanges entre adultes …vigilance concernant le bruit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1FD562C-C30E-9339-B84F-58EDAFA7F8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62" y="2279527"/>
            <a:ext cx="3901778" cy="2827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9129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2CDDB7F2-6573-056F-B3AF-3FDE63416432}"/>
              </a:ext>
            </a:extLst>
          </p:cNvPr>
          <p:cNvSpPr txBox="1"/>
          <p:nvPr/>
        </p:nvSpPr>
        <p:spPr>
          <a:xfrm>
            <a:off x="3982720" y="339269"/>
            <a:ext cx="460248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400" b="1" dirty="0">
                <a:solidFill>
                  <a:srgbClr val="FF0000"/>
                </a:solidFill>
              </a:rPr>
              <a:t>MARDI 09 JUILLET</a:t>
            </a:r>
            <a:endParaRPr lang="fr-FR" sz="440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8CE0929-8A19-DC57-4516-2E3286D56F35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711440" y="1143642"/>
            <a:ext cx="4307840" cy="5410020"/>
          </a:xfrm>
          <a:prstGeom prst="rect">
            <a:avLst/>
          </a:prstGeom>
          <a:noFill/>
          <a:ln>
            <a:noFill/>
            <a:prstDash/>
          </a:ln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5F0B4260-4B3A-69B5-9874-C95764D9D871}"/>
              </a:ext>
            </a:extLst>
          </p:cNvPr>
          <p:cNvSpPr txBox="1"/>
          <p:nvPr/>
        </p:nvSpPr>
        <p:spPr>
          <a:xfrm>
            <a:off x="690880" y="1108710"/>
            <a:ext cx="6695440" cy="54449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Parcours foret de Moulière 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8h à 8h30 Petit déjeuner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8h45 à 9h Vaisselle groupe 3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9h15 Départ groupes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10h /12h Logistique repas et pains à aller chercher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13h Repas suivi de Vaisselle groupe 3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Apres midi activités, jeux, piscines, voir pour tournois internes (Volley, Badminton, foot) ou repos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200" kern="150" dirty="0"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En projet : Jeux Nautique</a:t>
            </a:r>
            <a:endParaRPr lang="fr-FR" sz="1200" kern="150" dirty="0">
              <a:effectLst/>
              <a:latin typeface="Calibri" panose="020F0502020204030204" pitchFamily="34" charset="0"/>
              <a:ea typeface="Calibri" panose="020F0502020204030204" pitchFamily="34" charset="0"/>
              <a:cs typeface="F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16h30 à 17h15 gouté  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18h30 briefings adultes et apéro (Tivoli 1)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18h30 « Apéro JEF »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      Les jeunes de plus de 16ans et les JEF prennent en charge ce moment avec les jeunes (Tivoli 2 et 3)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19h Repas  (Soirée grillades , glace en desserts) suivi de Vaisselle groupe 4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22H Coucher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22h30 plus aucun bruit afin de respecter les campeurs aux alentours et aussi un bon repos des plus petits.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Si des ados envisagent de veiller un peu plus cela se fera hors des zones de sommeil des campeurs a voir si des encadrants seront disponible pour les accompagnés plus loin mais surtout jamais des jeunes seuls.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2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F"/>
              </a:rPr>
              <a:t>22h15 Moment d’échanges entre adultes …vigilance concernant le bruit</a:t>
            </a:r>
          </a:p>
        </p:txBody>
      </p:sp>
    </p:spTree>
    <p:extLst>
      <p:ext uri="{BB962C8B-B14F-4D97-AF65-F5344CB8AC3E}">
        <p14:creationId xmlns:p14="http://schemas.microsoft.com/office/powerpoint/2010/main" val="232892044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1472</Words>
  <Application>Microsoft Office PowerPoint</Application>
  <PresentationFormat>Grand écran</PresentationFormat>
  <Paragraphs>147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Thème Office</vt:lpstr>
      <vt:lpstr>SEJOUR Co.Reg. 2024</vt:lpstr>
      <vt:lpstr>SAINT CYR 86</vt:lpstr>
      <vt:lpstr>Présentation PowerPoint</vt:lpstr>
      <vt:lpstr>Présentation PowerPoint</vt:lpstr>
      <vt:lpstr>Présentation PowerPoint</vt:lpstr>
      <vt:lpstr>SAMEDI 06 JUILLET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SEJOUR Co.Reg. 2024</dc:title>
  <dc:creator>utilisateur</dc:creator>
  <cp:lastModifiedBy>Jeunes Nouvelle-Aquitaine</cp:lastModifiedBy>
  <cp:revision>4</cp:revision>
  <dcterms:created xsi:type="dcterms:W3CDTF">2024-01-01T16:05:53Z</dcterms:created>
  <dcterms:modified xsi:type="dcterms:W3CDTF">2024-05-01T19:55:17Z</dcterms:modified>
</cp:coreProperties>
</file>